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cordov5@houstonisd.org" TargetMode="External"/><Relationship Id="rId4" Type="http://schemas.openxmlformats.org/officeDocument/2006/relationships/hyperlink" Target="mailto:bwashi13@houstonisd.org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lchvolleyball.weebl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-1lZ9-uWm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0620" y="921878"/>
            <a:ext cx="8874206" cy="160610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Welch Wolf Pack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FFFF00"/>
                </a:solidFill>
              </a:rPr>
              <a:t>Volleyball Parent Meeting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826" y="2812692"/>
            <a:ext cx="7308760" cy="1752600"/>
          </a:xfrm>
        </p:spPr>
        <p:txBody>
          <a:bodyPr/>
          <a:lstStyle/>
          <a:p>
            <a:r>
              <a:rPr lang="en-US" dirty="0" smtClean="0"/>
              <a:t>Coach Cordova, 8</a:t>
            </a:r>
            <a:r>
              <a:rPr lang="en-US" baseline="30000" dirty="0" smtClean="0"/>
              <a:t>th</a:t>
            </a:r>
            <a:r>
              <a:rPr lang="en-US" dirty="0" smtClean="0"/>
              <a:t> Grade Coach and US History Teacher</a:t>
            </a:r>
          </a:p>
          <a:p>
            <a:r>
              <a:rPr lang="en-US" dirty="0" smtClean="0"/>
              <a:t>Coach Washington, 7</a:t>
            </a:r>
            <a:r>
              <a:rPr lang="en-US" baseline="30000" dirty="0" smtClean="0"/>
              <a:t>th</a:t>
            </a:r>
            <a:r>
              <a:rPr lang="en-US" dirty="0" smtClean="0"/>
              <a:t> grade Coach and Physical Education Teacher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25" y="3848191"/>
            <a:ext cx="2990911" cy="261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29" y="3848191"/>
            <a:ext cx="2492295" cy="25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91" y="21618"/>
            <a:ext cx="7583487" cy="1044388"/>
          </a:xfrm>
        </p:spPr>
        <p:txBody>
          <a:bodyPr/>
          <a:lstStyle/>
          <a:p>
            <a:r>
              <a:rPr lang="en-US" dirty="0" smtClean="0"/>
              <a:t>Fundraiser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91" y="1568057"/>
            <a:ext cx="4533999" cy="347882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Welch Wolfpack T-Shirts!</a:t>
            </a:r>
          </a:p>
          <a:p>
            <a:r>
              <a:rPr lang="en-US" dirty="0" smtClean="0"/>
              <a:t>25$ in cash!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Order forms  will be given to girls on Tuesday at first official practice!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IMG_235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0" b="25801"/>
          <a:stretch/>
        </p:blipFill>
        <p:spPr>
          <a:xfrm rot="5400000">
            <a:off x="4447028" y="2049403"/>
            <a:ext cx="5292579" cy="33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5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http://welchvolleyball.weebly.com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Coach Cordova</a:t>
            </a:r>
          </a:p>
          <a:p>
            <a:pPr lvl="1"/>
            <a:r>
              <a:rPr lang="en-US" dirty="0" smtClean="0">
                <a:hlinkClick r:id="rId3"/>
              </a:rPr>
              <a:t>jcordov5@houstonisd.org</a:t>
            </a:r>
            <a:endParaRPr lang="en-US" dirty="0" smtClean="0"/>
          </a:p>
          <a:p>
            <a:pPr lvl="1"/>
            <a:r>
              <a:rPr lang="en-US" dirty="0" smtClean="0"/>
              <a:t>281-740-9724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Coach Washington</a:t>
            </a:r>
          </a:p>
          <a:p>
            <a:pPr lvl="2"/>
            <a:r>
              <a:rPr lang="en-US" dirty="0" smtClean="0">
                <a:hlinkClick r:id="rId4"/>
              </a:rPr>
              <a:t>bwashi13@houstonisd.org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104" y="2397919"/>
            <a:ext cx="3604171" cy="31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1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0" y="-203904"/>
            <a:ext cx="7583487" cy="10443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Coach Cordova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4" y="1074446"/>
            <a:ext cx="4127123" cy="5237893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teacher here at Welch 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 year Volleyball player at UTSA and President/Captain my Senior year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Volleyball coach last year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Coached club volleyball at the 15s age level with San Antonio Lightning and coaches at the 13s age level with Pearland Juniors here in Houston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737" y="3718520"/>
            <a:ext cx="4014338" cy="2960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134" y="138598"/>
            <a:ext cx="3462941" cy="34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8" y="96904"/>
            <a:ext cx="7583487" cy="1044388"/>
          </a:xfrm>
        </p:spPr>
        <p:txBody>
          <a:bodyPr/>
          <a:lstStyle/>
          <a:p>
            <a:r>
              <a:rPr lang="en-US" dirty="0" smtClean="0"/>
              <a:t>Coach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48" y="1415917"/>
            <a:ext cx="4694065" cy="530212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Coach Washington is a former graduate from Prairie View A&amp;M University. Growing up her life revolved around sports by playing in basketball and volleyball leagues. Her drive as a high school athlete helped her attain varsity status as a sophomore in volleyball and basketball. Coach Washington has always had a passion for sports which lead to becoming a physical education teacher and coach.</a:t>
            </a:r>
          </a:p>
          <a:p>
            <a:r>
              <a:rPr lang="en-US" dirty="0"/>
              <a:t>Washington’s philosophy is hard work beats talent when talent isn’t working hard. This means that every athlete has the opportunity to grow through hard work and dedication. </a:t>
            </a:r>
          </a:p>
          <a:p>
            <a:endParaRPr lang="en-US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71" y="1141292"/>
            <a:ext cx="3864019" cy="39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43" y="381000"/>
            <a:ext cx="7911807" cy="10443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Volleyball-The Ultimate Team Sport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https://www.youtube.com/watch?v=b-1lZ9-</a:t>
            </a:r>
            <a:r>
              <a:rPr lang="en-US" dirty="0" smtClean="0">
                <a:hlinkClick r:id="rId2"/>
              </a:rPr>
              <a:t>uWm4</a:t>
            </a:r>
            <a:endParaRPr lang="en-US" dirty="0" smtClean="0"/>
          </a:p>
          <a:p>
            <a:r>
              <a:rPr lang="en-US" dirty="0" smtClean="0"/>
              <a:t>Gets your student involved!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 inclined to do well academically!</a:t>
            </a:r>
          </a:p>
          <a:p>
            <a:r>
              <a:rPr lang="en-US" dirty="0" smtClean="0"/>
              <a:t>Foster Positive Relationships!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Prepared for High School Volleyball!</a:t>
            </a:r>
          </a:p>
          <a:p>
            <a:r>
              <a:rPr lang="en-US" dirty="0" smtClean="0"/>
              <a:t>Potential College Scholarship!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95" y="0"/>
            <a:ext cx="7583487" cy="1044388"/>
          </a:xfrm>
        </p:spPr>
        <p:txBody>
          <a:bodyPr/>
          <a:lstStyle/>
          <a:p>
            <a:r>
              <a:rPr lang="en-US" dirty="0" smtClean="0"/>
              <a:t>Paperwork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29" y="1274984"/>
            <a:ext cx="7583487" cy="42089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We will fill out these forms together!</a:t>
            </a:r>
          </a:p>
          <a:p>
            <a:pPr lvl="1"/>
            <a:r>
              <a:rPr lang="en-US" dirty="0" smtClean="0"/>
              <a:t>Parent Approval form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Acknowledgment of rules form</a:t>
            </a:r>
          </a:p>
          <a:p>
            <a:pPr lvl="1"/>
            <a:r>
              <a:rPr lang="en-US" dirty="0" smtClean="0"/>
              <a:t>Concussion Acknowledgement form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Sudden Cardiac Arrest form</a:t>
            </a:r>
          </a:p>
          <a:p>
            <a:pPr lvl="1"/>
            <a:r>
              <a:rPr lang="en-US" dirty="0" smtClean="0"/>
              <a:t>HISD Insurance (35$ cash) or HISD Insurance Athletic Waiver (must be notarized)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Student Media Release Consent form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463" y="3826945"/>
            <a:ext cx="3126407" cy="24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4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Physicals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82" y="1466053"/>
            <a:ext cx="7583487" cy="4208930"/>
          </a:xfrm>
        </p:spPr>
        <p:txBody>
          <a:bodyPr/>
          <a:lstStyle/>
          <a:p>
            <a:r>
              <a:rPr lang="en-US" dirty="0" smtClean="0"/>
              <a:t>This Saturday from 9-10:</a:t>
            </a:r>
            <a:r>
              <a:rPr lang="en-US" dirty="0" smtClean="0"/>
              <a:t>30 </a:t>
            </a:r>
            <a:r>
              <a:rPr lang="en-US" dirty="0" smtClean="0"/>
              <a:t>or Monday from 4:30-5:30</a:t>
            </a:r>
            <a:r>
              <a:rPr lang="en-US" dirty="0" smtClean="0"/>
              <a:t> </a:t>
            </a:r>
            <a:r>
              <a:rPr lang="en-US" dirty="0" smtClean="0"/>
              <a:t>am here at Welch 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15$ Cash</a:t>
            </a:r>
          </a:p>
          <a:p>
            <a:r>
              <a:rPr lang="en-US" dirty="0" smtClean="0"/>
              <a:t>Please bring form to physical!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Give paperwork in the morning to Coach Cordova on Monday Aug 31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to be clear for tryouts!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10" y="4369837"/>
            <a:ext cx="3987185" cy="223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1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Monday August 31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4:10-6:10 pm</a:t>
            </a:r>
          </a:p>
          <a:p>
            <a:r>
              <a:rPr lang="en-US" dirty="0" smtClean="0"/>
              <a:t>Must have all paper work in file before tryout!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3333" y="2898409"/>
            <a:ext cx="58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 dressed out in a tee shirt, spandex, and athletic shoes at the gym. NO LATE ARRIVALS!</a:t>
            </a:r>
          </a:p>
          <a:p>
            <a:r>
              <a:rPr lang="en-US" dirty="0">
                <a:solidFill>
                  <a:srgbClr val="FFFF00"/>
                </a:solidFill>
              </a:rPr>
              <a:t>-Names of athletes who made the team will be posted on the team website </a:t>
            </a:r>
            <a:r>
              <a:rPr lang="en-US" dirty="0" smtClean="0">
                <a:solidFill>
                  <a:srgbClr val="FFFF00"/>
                </a:solidFill>
              </a:rPr>
              <a:t>at 7pm that night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Athletes who made the team are to report to Coach Cordova's classroom (415)  for the first team meeting/</a:t>
            </a:r>
            <a:r>
              <a:rPr lang="en-US" dirty="0" smtClean="0">
                <a:solidFill>
                  <a:srgbClr val="FFFF00"/>
                </a:solidFill>
              </a:rPr>
              <a:t>practice on Tuesday September 1st </a:t>
            </a:r>
            <a:r>
              <a:rPr lang="en-US" dirty="0">
                <a:solidFill>
                  <a:srgbClr val="FFFF00"/>
                </a:solidFill>
              </a:rPr>
              <a:t>by 4:10pm.</a:t>
            </a:r>
          </a:p>
        </p:txBody>
      </p:sp>
    </p:spTree>
    <p:extLst>
      <p:ext uri="{BB962C8B-B14F-4D97-AF65-F5344CB8AC3E}">
        <p14:creationId xmlns:p14="http://schemas.microsoft.com/office/powerpoint/2010/main" val="179138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49" y="0"/>
            <a:ext cx="7583487" cy="10443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2015-2016 Season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82718"/>
            <a:ext cx="7583487" cy="4208930"/>
          </a:xfrm>
        </p:spPr>
        <p:txBody>
          <a:bodyPr/>
          <a:lstStyle/>
          <a:p>
            <a:r>
              <a:rPr lang="en-US" dirty="0" smtClean="0"/>
              <a:t>Lets review our schedule for this season!</a:t>
            </a:r>
          </a:p>
          <a:p>
            <a:endParaRPr lang="en-US" dirty="0"/>
          </a:p>
        </p:txBody>
      </p:sp>
      <p:pic>
        <p:nvPicPr>
          <p:cNvPr id="5" name="Picture 4" descr="FullSizeRende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2" y="1685006"/>
            <a:ext cx="3791548" cy="4737222"/>
          </a:xfrm>
          <a:prstGeom prst="rect">
            <a:avLst/>
          </a:prstGeom>
        </p:spPr>
      </p:pic>
      <p:pic>
        <p:nvPicPr>
          <p:cNvPr id="6" name="Picture 5" descr="FullSizeRender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36" y="2389751"/>
            <a:ext cx="4713580" cy="37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Lets review our expectations of our athletes!</a:t>
            </a:r>
          </a:p>
          <a:p>
            <a:r>
              <a:rPr lang="en-US" dirty="0" smtClean="0"/>
              <a:t>For parents: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Timely pick up after practice/games</a:t>
            </a:r>
          </a:p>
          <a:p>
            <a:pPr lvl="1"/>
            <a:r>
              <a:rPr lang="en-US" dirty="0" smtClean="0"/>
              <a:t>Assist with organization (must be a VIPS)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Be supportive to your daughter</a:t>
            </a:r>
          </a:p>
          <a:p>
            <a:pPr marL="282575" lvl="1" indent="0">
              <a:buNone/>
            </a:pPr>
            <a:endParaRPr lang="en-US" dirty="0" smtClean="0"/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1168</TotalTime>
  <Words>510</Words>
  <Application>Microsoft Macintosh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Revolution</vt:lpstr>
      <vt:lpstr>Welch Wolf Pack Volleyball Parent Meeting </vt:lpstr>
      <vt:lpstr>Coach Cordova</vt:lpstr>
      <vt:lpstr>Coach Washington</vt:lpstr>
      <vt:lpstr>Volleyball-The Ultimate Team Sport</vt:lpstr>
      <vt:lpstr>Paperwork</vt:lpstr>
      <vt:lpstr>Physicals</vt:lpstr>
      <vt:lpstr>Tryouts</vt:lpstr>
      <vt:lpstr>2015-2016 Season</vt:lpstr>
      <vt:lpstr>Expectations</vt:lpstr>
      <vt:lpstr>Fundraiser 2015-2016</vt:lpstr>
      <vt:lpstr>Questions?</vt:lpstr>
    </vt:vector>
  </TitlesOfParts>
  <Company>JoseCordova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 Wolf Pack Volleyball Parent Meeting </dc:title>
  <dc:creator>Jose Cordova</dc:creator>
  <cp:lastModifiedBy>Jose Cordova</cp:lastModifiedBy>
  <cp:revision>24</cp:revision>
  <dcterms:created xsi:type="dcterms:W3CDTF">2015-08-25T01:07:26Z</dcterms:created>
  <dcterms:modified xsi:type="dcterms:W3CDTF">2015-08-27T03:12:06Z</dcterms:modified>
</cp:coreProperties>
</file>